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8" r:id="rId253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53" Type="http://schemas.openxmlformats.org/officeDocument/2006/relationships/slide" Target="slides/slide183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183:notes"/>
          <p:cNvSpPr/>
          <p:nvPr>
            <p:ph idx="2" type="sldImg"/>
          </p:nvPr>
        </p:nvSpPr>
        <p:spPr>
          <a:xfrm>
            <a:off x="38119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7" name="Google Shape;5357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42.png"/><Relationship Id="rId4" Type="http://schemas.openxmlformats.org/officeDocument/2006/relationships/image" Target="../media/image267.png"/><Relationship Id="rId5" Type="http://schemas.openxmlformats.org/officeDocument/2006/relationships/image" Target="../media/image260.png"/></Relationships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8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Google Shape;5359;p739"/>
          <p:cNvSpPr txBox="1"/>
          <p:nvPr>
            <p:ph type="title"/>
          </p:nvPr>
        </p:nvSpPr>
        <p:spPr>
          <a:xfrm>
            <a:off x="549270" y="240502"/>
            <a:ext cx="8114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zh-CN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Cardiac Muscle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0" name="Google Shape;5360;p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971544"/>
            <a:ext cx="1943089" cy="18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1" name="Google Shape;5361;p739"/>
          <p:cNvSpPr txBox="1"/>
          <p:nvPr>
            <p:ph idx="1" type="body"/>
          </p:nvPr>
        </p:nvSpPr>
        <p:spPr>
          <a:xfrm>
            <a:off x="549270" y="2988461"/>
            <a:ext cx="81141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96E638"/>
                </a:solidFill>
                <a:latin typeface="Arial"/>
                <a:ea typeface="Arial"/>
                <a:cs typeface="Arial"/>
                <a:sym typeface="Arial"/>
              </a:rPr>
              <a:t>Cardiac muscles are involuntary muscles found only in the heart. Cardiac muscles do not get tired. 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2" name="Google Shape;5362;p7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193" y="1028700"/>
            <a:ext cx="1828794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3" name="Google Shape;5363;p7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793" y="4000489"/>
            <a:ext cx="10287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4" name="Google Shape;5364;p739"/>
          <p:cNvSpPr txBox="1"/>
          <p:nvPr/>
        </p:nvSpPr>
        <p:spPr>
          <a:xfrm>
            <a:off x="5045063" y="4206465"/>
            <a:ext cx="3694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zh-CN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Cardiac Muscle Cell</a:t>
            </a:r>
            <a:endParaRPr b="0" i="0" sz="2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